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6858000" cx="12192000"/>
  <p:notesSz cx="6858000" cy="9144000"/>
  <p:embeddedFontLst>
    <p:embeddedFont>
      <p:font typeface="Century Gothic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6" roundtripDataSignature="AMtx7mhzid01y4vwqa8xoQYmqx+1fUCc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CenturyGothic-bold.fntdata"/><Relationship Id="rId10" Type="http://schemas.openxmlformats.org/officeDocument/2006/relationships/slide" Target="slides/slide6.xml"/><Relationship Id="rId32" Type="http://schemas.openxmlformats.org/officeDocument/2006/relationships/font" Target="fonts/CenturyGothic-regular.fntdata"/><Relationship Id="rId13" Type="http://schemas.openxmlformats.org/officeDocument/2006/relationships/slide" Target="slides/slide9.xml"/><Relationship Id="rId35" Type="http://schemas.openxmlformats.org/officeDocument/2006/relationships/font" Target="fonts/CenturyGothic-boldItalic.fntdata"/><Relationship Id="rId12" Type="http://schemas.openxmlformats.org/officeDocument/2006/relationships/slide" Target="slides/slide8.xml"/><Relationship Id="rId34" Type="http://schemas.openxmlformats.org/officeDocument/2006/relationships/font" Target="fonts/CenturyGothic-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customschemas.google.com/relationships/presentationmetadata" Target="meta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29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22" name="Google Shape;22;p2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9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5F9C9D">
                    <a:alpha val="6666"/>
                  </a:srgbClr>
                </a:gs>
                <a:gs pos="36000">
                  <a:srgbClr val="5F9C9D">
                    <a:alpha val="5882"/>
                  </a:srgbClr>
                </a:gs>
                <a:gs pos="69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9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>
              <a:gsLst>
                <a:gs pos="0">
                  <a:srgbClr val="5F9C9D">
                    <a:alpha val="13725"/>
                  </a:srgbClr>
                </a:gs>
                <a:gs pos="36000">
                  <a:srgbClr val="5F9C9D">
                    <a:alpha val="6666"/>
                  </a:srgbClr>
                </a:gs>
                <a:gs pos="66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5F9C9D">
                    <a:alpha val="10980"/>
                  </a:srgbClr>
                </a:gs>
                <a:gs pos="36000">
                  <a:srgbClr val="5F9C9D">
                    <a:alpha val="9803"/>
                  </a:srgbClr>
                </a:gs>
                <a:gs pos="75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9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7" name="Google Shape;27;p29"/>
          <p:cNvSpPr txBox="1"/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9"/>
          <p:cNvSpPr txBox="1"/>
          <p:nvPr>
            <p:ph idx="1" type="subTitle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 cap="none">
                <a:solidFill>
                  <a:srgbClr val="86D1D8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29"/>
          <p:cNvSpPr txBox="1"/>
          <p:nvPr>
            <p:ph idx="10" type="dt"/>
          </p:nvPr>
        </p:nvSpPr>
        <p:spPr>
          <a:xfrm rot="5400000">
            <a:off x="10158984" y="1792224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9"/>
          <p:cNvSpPr txBox="1"/>
          <p:nvPr>
            <p:ph idx="11" type="ftr"/>
          </p:nvPr>
        </p:nvSpPr>
        <p:spPr>
          <a:xfrm rot="5400000">
            <a:off x="8951976" y="3227832"/>
            <a:ext cx="3867912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sz="1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29"/>
          <p:cNvSpPr txBox="1"/>
          <p:nvPr>
            <p:ph idx="12" type="sldNum"/>
          </p:nvPr>
        </p:nvSpPr>
        <p:spPr>
          <a:xfrm>
            <a:off x="10351008" y="292608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38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5" name="Google Shape;115;p3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38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5F9C9D">
                    <a:alpha val="6666"/>
                  </a:srgbClr>
                </a:gs>
                <a:gs pos="36000">
                  <a:srgbClr val="5F9C9D">
                    <a:alpha val="5882"/>
                  </a:srgbClr>
                </a:gs>
                <a:gs pos="69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3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>
              <a:gsLst>
                <a:gs pos="0">
                  <a:srgbClr val="5F9C9D">
                    <a:alpha val="13725"/>
                  </a:srgbClr>
                </a:gs>
                <a:gs pos="36000">
                  <a:srgbClr val="5F9C9D">
                    <a:alpha val="6666"/>
                  </a:srgbClr>
                </a:gs>
                <a:gs pos="66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3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5F9C9D">
                    <a:alpha val="10980"/>
                  </a:srgbClr>
                </a:gs>
                <a:gs pos="36000">
                  <a:srgbClr val="5F9C9D">
                    <a:alpha val="9803"/>
                  </a:srgbClr>
                </a:gs>
                <a:gs pos="75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38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38"/>
            <p:cNvSpPr/>
            <p:nvPr/>
          </p:nvSpPr>
          <p:spPr>
            <a:xfrm rot="-5400000">
              <a:off x="3295432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1" name="Google Shape;121;p38"/>
            <p:cNvSpPr/>
            <p:nvPr/>
          </p:nvSpPr>
          <p:spPr>
            <a:xfrm rot="-5677511">
              <a:off x="4203594" y="1826078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38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23" name="Google Shape;123;p38"/>
          <p:cNvSpPr txBox="1"/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38"/>
          <p:cNvSpPr/>
          <p:nvPr>
            <p:ph idx="2" type="pic"/>
          </p:nvPr>
        </p:nvSpPr>
        <p:spPr>
          <a:xfrm>
            <a:off x="6547870" y="1143000"/>
            <a:ext cx="3227193" cy="4572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25" name="Google Shape;125;p38"/>
          <p:cNvSpPr txBox="1"/>
          <p:nvPr>
            <p:ph idx="1" type="body"/>
          </p:nvPr>
        </p:nvSpPr>
        <p:spPr>
          <a:xfrm>
            <a:off x="1154955" y="3657600"/>
            <a:ext cx="3859212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26" name="Google Shape;126;p38"/>
          <p:cNvSpPr txBox="1"/>
          <p:nvPr>
            <p:ph idx="10" type="dt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38"/>
          <p:cNvSpPr txBox="1"/>
          <p:nvPr>
            <p:ph idx="11" type="ftr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3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3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 showMasterSp="0">
  <p:cSld name="Panoramic Picture with Caption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39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32" name="Google Shape;132;p3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39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5F9C9D">
                    <a:alpha val="6666"/>
                  </a:srgbClr>
                </a:gs>
                <a:gs pos="36000">
                  <a:srgbClr val="5F9C9D">
                    <a:alpha val="5882"/>
                  </a:srgbClr>
                </a:gs>
                <a:gs pos="69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39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>
              <a:gsLst>
                <a:gs pos="0">
                  <a:srgbClr val="5F9C9D">
                    <a:alpha val="13725"/>
                  </a:srgbClr>
                </a:gs>
                <a:gs pos="36000">
                  <a:srgbClr val="5F9C9D">
                    <a:alpha val="6666"/>
                  </a:srgbClr>
                </a:gs>
                <a:gs pos="66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3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5F9C9D">
                    <a:alpha val="10980"/>
                  </a:srgbClr>
                </a:gs>
                <a:gs pos="36000">
                  <a:srgbClr val="5F9C9D">
                    <a:alpha val="9803"/>
                  </a:srgbClr>
                </a:gs>
                <a:gs pos="75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39"/>
            <p:cNvSpPr/>
            <p:nvPr/>
          </p:nvSpPr>
          <p:spPr>
            <a:xfrm rot="10371525">
              <a:off x="263767" y="4438254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39"/>
            <p:cNvSpPr/>
            <p:nvPr/>
          </p:nvSpPr>
          <p:spPr>
            <a:xfrm rot="10800000">
              <a:off x="459506" y="321130"/>
              <a:ext cx="11277600" cy="4533900"/>
            </a:xfrm>
            <a:custGeom>
              <a:rect b="b" l="l" r="r" t="t"/>
              <a:pathLst>
                <a:path extrusionOk="0" h="2856" w="7104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38" name="Google Shape;138;p39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39" name="Google Shape;139;p39"/>
          <p:cNvSpPr txBox="1"/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39"/>
          <p:cNvSpPr/>
          <p:nvPr>
            <p:ph idx="2" type="pic"/>
          </p:nvPr>
        </p:nvSpPr>
        <p:spPr>
          <a:xfrm>
            <a:off x="1154955" y="685800"/>
            <a:ext cx="8825658" cy="3429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41" name="Google Shape;141;p39"/>
          <p:cNvSpPr txBox="1"/>
          <p:nvPr>
            <p:ph idx="1" type="body"/>
          </p:nvPr>
        </p:nvSpPr>
        <p:spPr>
          <a:xfrm>
            <a:off x="1154957" y="553666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42" name="Google Shape;142;p39"/>
          <p:cNvSpPr txBox="1"/>
          <p:nvPr>
            <p:ph idx="10" type="dt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39"/>
          <p:cNvSpPr txBox="1"/>
          <p:nvPr>
            <p:ph idx="11" type="ftr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3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3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 showMasterSp="0">
  <p:cSld name="Title and Caption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40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48" name="Google Shape;148;p4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4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5F9C9D">
                    <a:alpha val="6666"/>
                  </a:srgbClr>
                </a:gs>
                <a:gs pos="36000">
                  <a:srgbClr val="5F9C9D">
                    <a:alpha val="5882"/>
                  </a:srgbClr>
                </a:gs>
                <a:gs pos="69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40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>
              <a:gsLst>
                <a:gs pos="0">
                  <a:srgbClr val="5F9C9D">
                    <a:alpha val="13725"/>
                  </a:srgbClr>
                </a:gs>
                <a:gs pos="36000">
                  <a:srgbClr val="5F9C9D">
                    <a:alpha val="6666"/>
                  </a:srgbClr>
                </a:gs>
                <a:gs pos="66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4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5F9C9D">
                    <a:alpha val="10980"/>
                  </a:srgbClr>
                </a:gs>
                <a:gs pos="36000">
                  <a:srgbClr val="5F9C9D">
                    <a:alpha val="9803"/>
                  </a:srgbClr>
                </a:gs>
                <a:gs pos="75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40"/>
            <p:cNvSpPr/>
            <p:nvPr/>
          </p:nvSpPr>
          <p:spPr>
            <a:xfrm>
              <a:off x="455612" y="2801319"/>
              <a:ext cx="11277600" cy="3602637"/>
            </a:xfrm>
            <a:custGeom>
              <a:rect b="b" l="l" r="r" t="t"/>
              <a:pathLst>
                <a:path extrusionOk="0" h="7946" w="10000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3" name="Google Shape;153;p40"/>
            <p:cNvSpPr/>
            <p:nvPr/>
          </p:nvSpPr>
          <p:spPr>
            <a:xfrm rot="-589932">
              <a:off x="8490951" y="2714874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40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55" name="Google Shape;155;p40"/>
          <p:cNvSpPr txBox="1"/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40"/>
          <p:cNvSpPr txBox="1"/>
          <p:nvPr>
            <p:ph idx="1" type="body"/>
          </p:nvPr>
        </p:nvSpPr>
        <p:spPr>
          <a:xfrm>
            <a:off x="1152144" y="3547872"/>
            <a:ext cx="8825659" cy="2478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57" name="Google Shape;157;p40"/>
          <p:cNvSpPr txBox="1"/>
          <p:nvPr>
            <p:ph idx="10" type="dt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40"/>
          <p:cNvSpPr txBox="1"/>
          <p:nvPr>
            <p:ph idx="11" type="ftr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4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4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 showMasterSp="0">
  <p:cSld name="Quote with Caption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4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3" name="Google Shape;163;p4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41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5F9C9D">
                    <a:alpha val="6666"/>
                  </a:srgbClr>
                </a:gs>
                <a:gs pos="36000">
                  <a:srgbClr val="5F9C9D">
                    <a:alpha val="5882"/>
                  </a:srgbClr>
                </a:gs>
                <a:gs pos="69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4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>
              <a:gsLst>
                <a:gs pos="0">
                  <a:srgbClr val="5F9C9D">
                    <a:alpha val="13725"/>
                  </a:srgbClr>
                </a:gs>
                <a:gs pos="36000">
                  <a:srgbClr val="5F9C9D">
                    <a:alpha val="6666"/>
                  </a:srgbClr>
                </a:gs>
                <a:gs pos="66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41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5F9C9D">
                    <a:alpha val="10980"/>
                  </a:srgbClr>
                </a:gs>
                <a:gs pos="36000">
                  <a:srgbClr val="5F9C9D">
                    <a:alpha val="9803"/>
                  </a:srgbClr>
                </a:gs>
                <a:gs pos="75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41"/>
            <p:cNvSpPr/>
            <p:nvPr/>
          </p:nvSpPr>
          <p:spPr>
            <a:xfrm rot="-589932">
              <a:off x="8490951" y="4185117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41"/>
            <p:cNvSpPr/>
            <p:nvPr/>
          </p:nvSpPr>
          <p:spPr>
            <a:xfrm>
              <a:off x="455612" y="4241801"/>
              <a:ext cx="11277600" cy="2337161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69" name="Google Shape;169;p41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70" name="Google Shape;170;p41"/>
          <p:cNvSpPr txBox="1"/>
          <p:nvPr/>
        </p:nvSpPr>
        <p:spPr>
          <a:xfrm>
            <a:off x="898295" y="596767"/>
            <a:ext cx="80191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71" name="Google Shape;171;p41"/>
          <p:cNvSpPr txBox="1"/>
          <p:nvPr/>
        </p:nvSpPr>
        <p:spPr>
          <a:xfrm>
            <a:off x="9715063" y="2629300"/>
            <a:ext cx="80191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72" name="Google Shape;172;p41"/>
          <p:cNvSpPr txBox="1"/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41"/>
          <p:cNvSpPr txBox="1"/>
          <p:nvPr>
            <p:ph idx="1" type="body"/>
          </p:nvPr>
        </p:nvSpPr>
        <p:spPr>
          <a:xfrm>
            <a:off x="1945945" y="3679987"/>
            <a:ext cx="7725772" cy="342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 cap="small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74" name="Google Shape;174;p41"/>
          <p:cNvSpPr txBox="1"/>
          <p:nvPr>
            <p:ph idx="2" type="body"/>
          </p:nvPr>
        </p:nvSpPr>
        <p:spPr>
          <a:xfrm>
            <a:off x="1154954" y="5029198"/>
            <a:ext cx="8825659" cy="9978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75" name="Google Shape;175;p41"/>
          <p:cNvSpPr txBox="1"/>
          <p:nvPr>
            <p:ph idx="10" type="dt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41"/>
          <p:cNvSpPr txBox="1"/>
          <p:nvPr>
            <p:ph idx="11" type="ftr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4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4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2"/>
          <p:cNvSpPr txBox="1"/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42"/>
          <p:cNvSpPr txBox="1"/>
          <p:nvPr>
            <p:ph idx="1" type="body"/>
          </p:nvPr>
        </p:nvSpPr>
        <p:spPr>
          <a:xfrm>
            <a:off x="1154954" y="2603500"/>
            <a:ext cx="3129168" cy="57626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82" name="Google Shape;182;p42"/>
          <p:cNvSpPr txBox="1"/>
          <p:nvPr>
            <p:ph idx="2" type="body"/>
          </p:nvPr>
        </p:nvSpPr>
        <p:spPr>
          <a:xfrm>
            <a:off x="1154954" y="3179764"/>
            <a:ext cx="3129168" cy="2847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83" name="Google Shape;183;p42"/>
          <p:cNvSpPr txBox="1"/>
          <p:nvPr>
            <p:ph idx="3" type="body"/>
          </p:nvPr>
        </p:nvSpPr>
        <p:spPr>
          <a:xfrm>
            <a:off x="4512721" y="2603500"/>
            <a:ext cx="3145380" cy="57626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84" name="Google Shape;184;p42"/>
          <p:cNvSpPr txBox="1"/>
          <p:nvPr>
            <p:ph idx="4" type="body"/>
          </p:nvPr>
        </p:nvSpPr>
        <p:spPr>
          <a:xfrm>
            <a:off x="4512721" y="3179764"/>
            <a:ext cx="3145380" cy="2847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85" name="Google Shape;185;p42"/>
          <p:cNvSpPr txBox="1"/>
          <p:nvPr>
            <p:ph idx="5" type="body"/>
          </p:nvPr>
        </p:nvSpPr>
        <p:spPr>
          <a:xfrm>
            <a:off x="7886700" y="2595032"/>
            <a:ext cx="3161029" cy="5847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86" name="Google Shape;186;p42"/>
          <p:cNvSpPr txBox="1"/>
          <p:nvPr>
            <p:ph idx="6" type="body"/>
          </p:nvPr>
        </p:nvSpPr>
        <p:spPr>
          <a:xfrm>
            <a:off x="7886700" y="3179764"/>
            <a:ext cx="3161029" cy="2847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187" name="Google Shape;187;p42"/>
          <p:cNvCxnSpPr/>
          <p:nvPr/>
        </p:nvCxnSpPr>
        <p:spPr>
          <a:xfrm>
            <a:off x="4384991" y="2603500"/>
            <a:ext cx="32564" cy="3423554"/>
          </a:xfrm>
          <a:prstGeom prst="straightConnector1">
            <a:avLst/>
          </a:prstGeom>
          <a:noFill/>
          <a:ln cap="flat" cmpd="sng" w="12700">
            <a:solidFill>
              <a:schemeClr val="dk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8" name="Google Shape;188;p42"/>
          <p:cNvCxnSpPr/>
          <p:nvPr/>
        </p:nvCxnSpPr>
        <p:spPr>
          <a:xfrm>
            <a:off x="7775824" y="2603500"/>
            <a:ext cx="0" cy="3423554"/>
          </a:xfrm>
          <a:prstGeom prst="straightConnector1">
            <a:avLst/>
          </a:prstGeom>
          <a:noFill/>
          <a:ln cap="flat" cmpd="sng" w="12700">
            <a:solidFill>
              <a:schemeClr val="dk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9" name="Google Shape;189;p42"/>
          <p:cNvSpPr txBox="1"/>
          <p:nvPr>
            <p:ph idx="10" type="dt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42"/>
          <p:cNvSpPr txBox="1"/>
          <p:nvPr>
            <p:ph idx="11" type="ftr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4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3"/>
          <p:cNvSpPr txBox="1"/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43"/>
          <p:cNvSpPr txBox="1"/>
          <p:nvPr>
            <p:ph idx="1" type="body"/>
          </p:nvPr>
        </p:nvSpPr>
        <p:spPr>
          <a:xfrm>
            <a:off x="1154954" y="4532845"/>
            <a:ext cx="3050438" cy="5762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95" name="Google Shape;195;p43"/>
          <p:cNvSpPr/>
          <p:nvPr>
            <p:ph idx="2" type="pic"/>
          </p:nvPr>
        </p:nvSpPr>
        <p:spPr>
          <a:xfrm>
            <a:off x="1334552" y="2610916"/>
            <a:ext cx="2691242" cy="1584094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96" name="Google Shape;196;p43"/>
          <p:cNvSpPr txBox="1"/>
          <p:nvPr>
            <p:ph idx="3" type="body"/>
          </p:nvPr>
        </p:nvSpPr>
        <p:spPr>
          <a:xfrm>
            <a:off x="1154954" y="5109107"/>
            <a:ext cx="3050438" cy="9179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97" name="Google Shape;197;p43"/>
          <p:cNvSpPr txBox="1"/>
          <p:nvPr>
            <p:ph idx="4" type="body"/>
          </p:nvPr>
        </p:nvSpPr>
        <p:spPr>
          <a:xfrm>
            <a:off x="4568865" y="4532842"/>
            <a:ext cx="305043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98" name="Google Shape;198;p43"/>
          <p:cNvSpPr/>
          <p:nvPr>
            <p:ph idx="5" type="pic"/>
          </p:nvPr>
        </p:nvSpPr>
        <p:spPr>
          <a:xfrm>
            <a:off x="4748463" y="2603500"/>
            <a:ext cx="2691242" cy="159151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99" name="Google Shape;199;p43"/>
          <p:cNvSpPr txBox="1"/>
          <p:nvPr>
            <p:ph idx="6" type="body"/>
          </p:nvPr>
        </p:nvSpPr>
        <p:spPr>
          <a:xfrm>
            <a:off x="4568865" y="5109108"/>
            <a:ext cx="3050438" cy="912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00" name="Google Shape;200;p43"/>
          <p:cNvSpPr txBox="1"/>
          <p:nvPr>
            <p:ph idx="7" type="body"/>
          </p:nvPr>
        </p:nvSpPr>
        <p:spPr>
          <a:xfrm>
            <a:off x="7983433" y="4532842"/>
            <a:ext cx="305043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01" name="Google Shape;201;p43"/>
          <p:cNvSpPr/>
          <p:nvPr>
            <p:ph idx="8" type="pic"/>
          </p:nvPr>
        </p:nvSpPr>
        <p:spPr>
          <a:xfrm>
            <a:off x="8163031" y="2603500"/>
            <a:ext cx="2691242" cy="159151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202" name="Google Shape;202;p43"/>
          <p:cNvSpPr txBox="1"/>
          <p:nvPr>
            <p:ph idx="9" type="body"/>
          </p:nvPr>
        </p:nvSpPr>
        <p:spPr>
          <a:xfrm>
            <a:off x="7983433" y="5109107"/>
            <a:ext cx="3050438" cy="9179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203" name="Google Shape;203;p43"/>
          <p:cNvCxnSpPr/>
          <p:nvPr/>
        </p:nvCxnSpPr>
        <p:spPr>
          <a:xfrm>
            <a:off x="4384245" y="2603500"/>
            <a:ext cx="1" cy="3461811"/>
          </a:xfrm>
          <a:prstGeom prst="straightConnector1">
            <a:avLst/>
          </a:prstGeom>
          <a:noFill/>
          <a:ln cap="flat" cmpd="sng" w="12700">
            <a:solidFill>
              <a:schemeClr val="dk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4" name="Google Shape;204;p43"/>
          <p:cNvCxnSpPr/>
          <p:nvPr/>
        </p:nvCxnSpPr>
        <p:spPr>
          <a:xfrm>
            <a:off x="7807352" y="2603500"/>
            <a:ext cx="0" cy="3461811"/>
          </a:xfrm>
          <a:prstGeom prst="straightConnector1">
            <a:avLst/>
          </a:prstGeom>
          <a:noFill/>
          <a:ln cap="flat" cmpd="sng" w="12700">
            <a:solidFill>
              <a:schemeClr val="dk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5" name="Google Shape;205;p43"/>
          <p:cNvSpPr txBox="1"/>
          <p:nvPr>
            <p:ph idx="10" type="dt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43"/>
          <p:cNvSpPr txBox="1"/>
          <p:nvPr>
            <p:ph idx="11" type="ftr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4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4"/>
          <p:cNvSpPr txBox="1"/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44"/>
          <p:cNvSpPr txBox="1"/>
          <p:nvPr>
            <p:ph idx="1" type="body"/>
          </p:nvPr>
        </p:nvSpPr>
        <p:spPr>
          <a:xfrm rot="5400000">
            <a:off x="3855400" y="-105412"/>
            <a:ext cx="3424768" cy="8825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11" name="Google Shape;211;p44"/>
          <p:cNvSpPr txBox="1"/>
          <p:nvPr>
            <p:ph idx="10" type="dt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44"/>
          <p:cNvSpPr txBox="1"/>
          <p:nvPr>
            <p:ph idx="11" type="ftr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4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4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216" name="Google Shape;216;p4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45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5F9C9D">
                    <a:alpha val="6666"/>
                  </a:srgbClr>
                </a:gs>
                <a:gs pos="36000">
                  <a:srgbClr val="5F9C9D">
                    <a:alpha val="5882"/>
                  </a:srgbClr>
                </a:gs>
                <a:gs pos="69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4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>
              <a:gsLst>
                <a:gs pos="0">
                  <a:srgbClr val="5F9C9D">
                    <a:alpha val="13725"/>
                  </a:srgbClr>
                </a:gs>
                <a:gs pos="36000">
                  <a:srgbClr val="5F9C9D">
                    <a:alpha val="6666"/>
                  </a:srgbClr>
                </a:gs>
                <a:gs pos="66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4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5F9C9D">
                    <a:alpha val="10980"/>
                  </a:srgbClr>
                </a:gs>
                <a:gs pos="36000">
                  <a:srgbClr val="5F9C9D">
                    <a:alpha val="9803"/>
                  </a:srgbClr>
                </a:gs>
                <a:gs pos="75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45"/>
            <p:cNvSpPr/>
            <p:nvPr/>
          </p:nvSpPr>
          <p:spPr>
            <a:xfrm rot="5101749">
              <a:off x="6294738" y="4577737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45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45"/>
            <p:cNvSpPr/>
            <p:nvPr/>
          </p:nvSpPr>
          <p:spPr>
            <a:xfrm rot="5400000">
              <a:off x="4449232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23" name="Google Shape;223;p45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24" name="Google Shape;224;p45"/>
          <p:cNvSpPr txBox="1"/>
          <p:nvPr>
            <p:ph type="title"/>
          </p:nvPr>
        </p:nvSpPr>
        <p:spPr>
          <a:xfrm rot="5400000">
            <a:off x="6923244" y="2931978"/>
            <a:ext cx="4748591" cy="14415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45"/>
          <p:cNvSpPr txBox="1"/>
          <p:nvPr>
            <p:ph idx="1" type="body"/>
          </p:nvPr>
        </p:nvSpPr>
        <p:spPr>
          <a:xfrm rot="5400000">
            <a:off x="1908671" y="524748"/>
            <a:ext cx="4748591" cy="6256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26" name="Google Shape;226;p45"/>
          <p:cNvSpPr txBox="1"/>
          <p:nvPr>
            <p:ph idx="10" type="dt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45"/>
          <p:cNvSpPr txBox="1"/>
          <p:nvPr>
            <p:ph idx="11" type="ftr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4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4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/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0"/>
          <p:cNvSpPr txBox="1"/>
          <p:nvPr>
            <p:ph idx="10" type="dt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0"/>
          <p:cNvSpPr txBox="1"/>
          <p:nvPr>
            <p:ph idx="11" type="ftr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 txBox="1"/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1"/>
          <p:cNvSpPr txBox="1"/>
          <p:nvPr>
            <p:ph idx="1" type="body"/>
          </p:nvPr>
        </p:nvSpPr>
        <p:spPr>
          <a:xfrm>
            <a:off x="1154954" y="2603500"/>
            <a:ext cx="8825659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1" name="Google Shape;41;p31"/>
          <p:cNvSpPr txBox="1"/>
          <p:nvPr>
            <p:ph idx="10" type="dt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1"/>
          <p:cNvSpPr txBox="1"/>
          <p:nvPr>
            <p:ph idx="11" type="ftr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32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46" name="Google Shape;46;p3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3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5F9C9D">
                    <a:alpha val="6666"/>
                  </a:srgbClr>
                </a:gs>
                <a:gs pos="36000">
                  <a:srgbClr val="5F9C9D">
                    <a:alpha val="5882"/>
                  </a:srgbClr>
                </a:gs>
                <a:gs pos="69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3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>
              <a:gsLst>
                <a:gs pos="0">
                  <a:srgbClr val="5F9C9D">
                    <a:alpha val="13725"/>
                  </a:srgbClr>
                </a:gs>
                <a:gs pos="36000">
                  <a:srgbClr val="5F9C9D">
                    <a:alpha val="6666"/>
                  </a:srgbClr>
                </a:gs>
                <a:gs pos="66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3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5F9C9D">
                    <a:alpha val="10980"/>
                  </a:srgbClr>
                </a:gs>
                <a:gs pos="36000">
                  <a:srgbClr val="5F9C9D">
                    <a:alpha val="9803"/>
                  </a:srgbClr>
                </a:gs>
                <a:gs pos="75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32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32"/>
            <p:cNvSpPr/>
            <p:nvPr/>
          </p:nvSpPr>
          <p:spPr>
            <a:xfrm rot="-5400000">
              <a:off x="2229377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2" name="Google Shape;52;p32"/>
            <p:cNvSpPr/>
            <p:nvPr/>
          </p:nvSpPr>
          <p:spPr>
            <a:xfrm rot="-5677511">
              <a:off x="3140485" y="1826078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32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54" name="Google Shape;54;p32"/>
          <p:cNvSpPr txBox="1"/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2"/>
          <p:cNvSpPr txBox="1"/>
          <p:nvPr>
            <p:ph idx="1" type="body"/>
          </p:nvPr>
        </p:nvSpPr>
        <p:spPr>
          <a:xfrm>
            <a:off x="5779008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2" type="body"/>
          </p:nvPr>
        </p:nvSpPr>
        <p:spPr>
          <a:xfrm>
            <a:off x="1154953" y="3129280"/>
            <a:ext cx="2793159" cy="2895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57" name="Google Shape;57;p32"/>
          <p:cNvSpPr txBox="1"/>
          <p:nvPr>
            <p:ph idx="10" type="dt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2"/>
          <p:cNvSpPr txBox="1"/>
          <p:nvPr>
            <p:ph idx="11" type="ftr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3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/>
          <p:nvPr>
            <p:ph idx="10" type="dt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3"/>
          <p:cNvSpPr txBox="1"/>
          <p:nvPr>
            <p:ph idx="11" type="ftr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3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 showMasterSp="0">
  <p:cSld name="Name Card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4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68" name="Google Shape;68;p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3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5F9C9D">
                    <a:alpha val="6666"/>
                  </a:srgbClr>
                </a:gs>
                <a:gs pos="36000">
                  <a:srgbClr val="5F9C9D">
                    <a:alpha val="5882"/>
                  </a:srgbClr>
                </a:gs>
                <a:gs pos="69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3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>
              <a:gsLst>
                <a:gs pos="0">
                  <a:srgbClr val="5F9C9D">
                    <a:alpha val="13725"/>
                  </a:srgbClr>
                </a:gs>
                <a:gs pos="36000">
                  <a:srgbClr val="5F9C9D">
                    <a:alpha val="6666"/>
                  </a:srgbClr>
                </a:gs>
                <a:gs pos="66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3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5F9C9D">
                    <a:alpha val="10980"/>
                  </a:srgbClr>
                </a:gs>
                <a:gs pos="36000">
                  <a:srgbClr val="5F9C9D">
                    <a:alpha val="9803"/>
                  </a:srgbClr>
                </a:gs>
                <a:gs pos="75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34"/>
            <p:cNvSpPr/>
            <p:nvPr/>
          </p:nvSpPr>
          <p:spPr>
            <a:xfrm rot="-589932">
              <a:off x="8490951" y="4193583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34"/>
            <p:cNvSpPr/>
            <p:nvPr/>
          </p:nvSpPr>
          <p:spPr>
            <a:xfrm>
              <a:off x="455612" y="4241801"/>
              <a:ext cx="11277600" cy="2337161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4" name="Google Shape;74;p34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75" name="Google Shape;75;p34"/>
          <p:cNvSpPr txBox="1"/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4"/>
          <p:cNvSpPr txBox="1"/>
          <p:nvPr>
            <p:ph idx="1" type="body"/>
          </p:nvPr>
        </p:nvSpPr>
        <p:spPr>
          <a:xfrm>
            <a:off x="1154954" y="5029200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7" name="Google Shape;77;p34"/>
          <p:cNvSpPr txBox="1"/>
          <p:nvPr>
            <p:ph idx="10" type="dt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4"/>
          <p:cNvSpPr txBox="1"/>
          <p:nvPr>
            <p:ph idx="11" type="ftr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3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3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83" name="Google Shape;83;p3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35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5F9C9D">
                    <a:alpha val="6666"/>
                  </a:srgbClr>
                </a:gs>
                <a:gs pos="36000">
                  <a:srgbClr val="5F9C9D">
                    <a:alpha val="5882"/>
                  </a:srgbClr>
                </a:gs>
                <a:gs pos="69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3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>
              <a:gsLst>
                <a:gs pos="0">
                  <a:srgbClr val="5F9C9D">
                    <a:alpha val="13725"/>
                  </a:srgbClr>
                </a:gs>
                <a:gs pos="36000">
                  <a:srgbClr val="5F9C9D">
                    <a:alpha val="6666"/>
                  </a:srgbClr>
                </a:gs>
                <a:gs pos="66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3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5F9C9D">
                    <a:alpha val="10980"/>
                  </a:srgbClr>
                </a:gs>
                <a:gs pos="36000">
                  <a:srgbClr val="5F9C9D">
                    <a:alpha val="9803"/>
                  </a:srgbClr>
                </a:gs>
                <a:gs pos="75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35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35"/>
            <p:cNvSpPr/>
            <p:nvPr/>
          </p:nvSpPr>
          <p:spPr>
            <a:xfrm rot="-5677511">
              <a:off x="4698352" y="1826078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35"/>
            <p:cNvSpPr/>
            <p:nvPr/>
          </p:nvSpPr>
          <p:spPr>
            <a:xfrm rot="-5400000">
              <a:off x="3787244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90" name="Google Shape;90;p35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91" name="Google Shape;91;p35"/>
          <p:cNvSpPr txBox="1"/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5"/>
          <p:cNvSpPr txBox="1"/>
          <p:nvPr>
            <p:ph idx="1" type="body"/>
          </p:nvPr>
        </p:nvSpPr>
        <p:spPr>
          <a:xfrm>
            <a:off x="6894576" y="2679192"/>
            <a:ext cx="3758184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p35"/>
          <p:cNvSpPr txBox="1"/>
          <p:nvPr>
            <p:ph idx="10" type="dt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5"/>
          <p:cNvSpPr txBox="1"/>
          <p:nvPr>
            <p:ph idx="11" type="ftr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6"/>
          <p:cNvSpPr txBox="1"/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6"/>
          <p:cNvSpPr txBox="1"/>
          <p:nvPr>
            <p:ph idx="1" type="body"/>
          </p:nvPr>
        </p:nvSpPr>
        <p:spPr>
          <a:xfrm>
            <a:off x="1154954" y="2603500"/>
            <a:ext cx="4828032" cy="34163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00" name="Google Shape;100;p36"/>
          <p:cNvSpPr txBox="1"/>
          <p:nvPr>
            <p:ph idx="2" type="body"/>
          </p:nvPr>
        </p:nvSpPr>
        <p:spPr>
          <a:xfrm>
            <a:off x="6208776" y="2603500"/>
            <a:ext cx="4828032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01" name="Google Shape;101;p36"/>
          <p:cNvSpPr txBox="1"/>
          <p:nvPr>
            <p:ph idx="10" type="dt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6"/>
          <p:cNvSpPr txBox="1"/>
          <p:nvPr>
            <p:ph idx="11" type="ftr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3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7"/>
          <p:cNvSpPr txBox="1"/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37"/>
          <p:cNvSpPr txBox="1"/>
          <p:nvPr>
            <p:ph idx="1" type="body"/>
          </p:nvPr>
        </p:nvSpPr>
        <p:spPr>
          <a:xfrm>
            <a:off x="1154954" y="2606040"/>
            <a:ext cx="482803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07" name="Google Shape;107;p37"/>
          <p:cNvSpPr txBox="1"/>
          <p:nvPr>
            <p:ph idx="2" type="body"/>
          </p:nvPr>
        </p:nvSpPr>
        <p:spPr>
          <a:xfrm>
            <a:off x="1154954" y="3198448"/>
            <a:ext cx="4828032" cy="28437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08" name="Google Shape;108;p37"/>
          <p:cNvSpPr txBox="1"/>
          <p:nvPr>
            <p:ph idx="3" type="body"/>
          </p:nvPr>
        </p:nvSpPr>
        <p:spPr>
          <a:xfrm>
            <a:off x="6208776" y="2606040"/>
            <a:ext cx="482803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09" name="Google Shape;109;p37"/>
          <p:cNvSpPr txBox="1"/>
          <p:nvPr>
            <p:ph idx="4" type="body"/>
          </p:nvPr>
        </p:nvSpPr>
        <p:spPr>
          <a:xfrm>
            <a:off x="6208711" y="3187921"/>
            <a:ext cx="4825160" cy="2854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0" name="Google Shape;110;p37"/>
          <p:cNvSpPr txBox="1"/>
          <p:nvPr>
            <p:ph idx="10" type="dt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7"/>
          <p:cNvSpPr txBox="1"/>
          <p:nvPr>
            <p:ph idx="11" type="ftr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3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28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7" name="Google Shape;7;p2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" name="Google Shape;8;p28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5F9C9D">
                    <a:alpha val="6666"/>
                  </a:srgbClr>
                </a:gs>
                <a:gs pos="36000">
                  <a:srgbClr val="5F9C9D">
                    <a:alpha val="5882"/>
                  </a:srgbClr>
                </a:gs>
                <a:gs pos="69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" name="Google Shape;9;p2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>
              <a:gsLst>
                <a:gs pos="0">
                  <a:srgbClr val="5F9C9D">
                    <a:alpha val="13725"/>
                  </a:srgbClr>
                </a:gs>
                <a:gs pos="36000">
                  <a:srgbClr val="5F9C9D">
                    <a:alpha val="6666"/>
                  </a:srgbClr>
                </a:gs>
                <a:gs pos="66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" name="Google Shape;10;p2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5F9C9D">
                    <a:alpha val="10980"/>
                  </a:srgbClr>
                </a:gs>
                <a:gs pos="36000">
                  <a:srgbClr val="5F9C9D">
                    <a:alpha val="9803"/>
                  </a:srgbClr>
                </a:gs>
                <a:gs pos="75000">
                  <a:srgbClr val="5F9C9D">
                    <a:alpha val="0"/>
                  </a:srgbClr>
                </a:gs>
                <a:gs pos="100000">
                  <a:srgbClr val="5F9C9D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28"/>
            <p:cNvSpPr/>
            <p:nvPr/>
          </p:nvSpPr>
          <p:spPr>
            <a:xfrm rot="-589932">
              <a:off x="8490951" y="1797517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8"/>
            <p:cNvSpPr/>
            <p:nvPr/>
          </p:nvSpPr>
          <p:spPr>
            <a:xfrm>
              <a:off x="459506" y="1866405"/>
              <a:ext cx="11277600" cy="4533900"/>
            </a:xfrm>
            <a:custGeom>
              <a:rect b="b" l="l" r="r" t="t"/>
              <a:pathLst>
                <a:path extrusionOk="0" h="2856" w="7104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3" name="Google Shape;13;p28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4" name="Google Shape;14;p28"/>
          <p:cNvSpPr txBox="1"/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28"/>
          <p:cNvSpPr txBox="1"/>
          <p:nvPr>
            <p:ph idx="1" type="body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" name="Google Shape;16;p28"/>
          <p:cNvSpPr txBox="1"/>
          <p:nvPr>
            <p:ph idx="10" type="dt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" name="Google Shape;17;p28"/>
          <p:cNvSpPr txBox="1"/>
          <p:nvPr>
            <p:ph idx="11" type="ftr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" name="Google Shape;18;p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2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jpg"/><Relationship Id="rId4" Type="http://schemas.openxmlformats.org/officeDocument/2006/relationships/image" Target="../media/image24.jpg"/><Relationship Id="rId5" Type="http://schemas.openxmlformats.org/officeDocument/2006/relationships/image" Target="../media/image4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1.jpg"/><Relationship Id="rId4" Type="http://schemas.openxmlformats.org/officeDocument/2006/relationships/image" Target="../media/image3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jpg"/><Relationship Id="rId4" Type="http://schemas.openxmlformats.org/officeDocument/2006/relationships/image" Target="../media/image3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jpg"/><Relationship Id="rId4" Type="http://schemas.openxmlformats.org/officeDocument/2006/relationships/image" Target="../media/image30.jpg"/><Relationship Id="rId5" Type="http://schemas.openxmlformats.org/officeDocument/2006/relationships/image" Target="../media/image35.jpg"/><Relationship Id="rId6" Type="http://schemas.openxmlformats.org/officeDocument/2006/relationships/image" Target="../media/image32.jpg"/><Relationship Id="rId7" Type="http://schemas.openxmlformats.org/officeDocument/2006/relationships/image" Target="../media/image3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jpg"/><Relationship Id="rId4" Type="http://schemas.openxmlformats.org/officeDocument/2006/relationships/image" Target="../media/image4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Relationship Id="rId4" Type="http://schemas.openxmlformats.org/officeDocument/2006/relationships/image" Target="../media/image41.jpg"/><Relationship Id="rId5" Type="http://schemas.openxmlformats.org/officeDocument/2006/relationships/image" Target="../media/image4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5.jpg"/><Relationship Id="rId4" Type="http://schemas.openxmlformats.org/officeDocument/2006/relationships/image" Target="../media/image44.jpg"/><Relationship Id="rId5" Type="http://schemas.openxmlformats.org/officeDocument/2006/relationships/image" Target="../media/image4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jpg"/><Relationship Id="rId4" Type="http://schemas.openxmlformats.org/officeDocument/2006/relationships/image" Target="../media/image52.jpg"/><Relationship Id="rId5" Type="http://schemas.openxmlformats.org/officeDocument/2006/relationships/image" Target="../media/image5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jpg"/><Relationship Id="rId4" Type="http://schemas.openxmlformats.org/officeDocument/2006/relationships/image" Target="../media/image51.jpg"/><Relationship Id="rId5" Type="http://schemas.openxmlformats.org/officeDocument/2006/relationships/image" Target="../media/image5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4.jpg"/><Relationship Id="rId4" Type="http://schemas.openxmlformats.org/officeDocument/2006/relationships/image" Target="../media/image69.jpg"/><Relationship Id="rId5" Type="http://schemas.openxmlformats.org/officeDocument/2006/relationships/image" Target="../media/image4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6.jpg"/><Relationship Id="rId4" Type="http://schemas.openxmlformats.org/officeDocument/2006/relationships/image" Target="../media/image62.jpg"/><Relationship Id="rId5" Type="http://schemas.openxmlformats.org/officeDocument/2006/relationships/image" Target="../media/image5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7.jpg"/><Relationship Id="rId4" Type="http://schemas.openxmlformats.org/officeDocument/2006/relationships/image" Target="../media/image5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1.jpg"/><Relationship Id="rId4" Type="http://schemas.openxmlformats.org/officeDocument/2006/relationships/image" Target="../media/image6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0.jpg"/><Relationship Id="rId4" Type="http://schemas.openxmlformats.org/officeDocument/2006/relationships/image" Target="../media/image72.jpg"/><Relationship Id="rId5" Type="http://schemas.openxmlformats.org/officeDocument/2006/relationships/image" Target="../media/image6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8.jpg"/><Relationship Id="rId4" Type="http://schemas.openxmlformats.org/officeDocument/2006/relationships/image" Target="../media/image70.jpg"/><Relationship Id="rId5" Type="http://schemas.openxmlformats.org/officeDocument/2006/relationships/image" Target="../media/image6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10.jpg"/><Relationship Id="rId5" Type="http://schemas.openxmlformats.org/officeDocument/2006/relationships/image" Target="../media/image9.jpg"/><Relationship Id="rId6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Relationship Id="rId4" Type="http://schemas.openxmlformats.org/officeDocument/2006/relationships/image" Target="../media/image18.jpg"/><Relationship Id="rId5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Relationship Id="rId4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26.jpg"/><Relationship Id="rId5" Type="http://schemas.openxmlformats.org/officeDocument/2006/relationships/image" Target="../media/image21.jpg"/><Relationship Id="rId6" Type="http://schemas.openxmlformats.org/officeDocument/2006/relationships/image" Target="../media/image2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7.jpg"/><Relationship Id="rId5" Type="http://schemas.openxmlformats.org/officeDocument/2006/relationships/image" Target="../media/image5.jpg"/><Relationship Id="rId6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"/>
          <p:cNvSpPr txBox="1"/>
          <p:nvPr>
            <p:ph type="ctrTitle"/>
          </p:nvPr>
        </p:nvSpPr>
        <p:spPr>
          <a:xfrm>
            <a:off x="7230408" y="1422401"/>
            <a:ext cx="2739092" cy="11429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</a:pPr>
            <a:r>
              <a:rPr lang="en-US"/>
              <a:t>2023</a:t>
            </a:r>
            <a:endParaRPr/>
          </a:p>
        </p:txBody>
      </p:sp>
      <p:sp>
        <p:nvSpPr>
          <p:cNvPr id="235" name="Google Shape;235;p1"/>
          <p:cNvSpPr txBox="1"/>
          <p:nvPr>
            <p:ph idx="1" type="subTitle"/>
          </p:nvPr>
        </p:nvSpPr>
        <p:spPr>
          <a:xfrm>
            <a:off x="7230408" y="2565400"/>
            <a:ext cx="3600161" cy="363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/>
              <a:t>THE YEAR IN PICTURES</a:t>
            </a:r>
            <a:endParaRPr/>
          </a:p>
        </p:txBody>
      </p:sp>
      <p:pic>
        <p:nvPicPr>
          <p:cNvPr id="236" name="Google Shape;23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6806" y="728879"/>
            <a:ext cx="3600161" cy="5400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0"/>
          <p:cNvSpPr txBox="1"/>
          <p:nvPr/>
        </p:nvSpPr>
        <p:spPr>
          <a:xfrm>
            <a:off x="4257195" y="952500"/>
            <a:ext cx="367761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Spring Workday</a:t>
            </a:r>
            <a:endParaRPr/>
          </a:p>
        </p:txBody>
      </p:sp>
      <p:pic>
        <p:nvPicPr>
          <p:cNvPr id="305" name="Google Shape;30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800" y="327660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45400" y="3429000"/>
            <a:ext cx="436880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74017" y="2070100"/>
            <a:ext cx="5113867" cy="383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1"/>
          <p:cNvSpPr txBox="1"/>
          <p:nvPr>
            <p:ph type="title"/>
          </p:nvPr>
        </p:nvSpPr>
        <p:spPr>
          <a:xfrm>
            <a:off x="838200" y="365125"/>
            <a:ext cx="4141763" cy="7976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Confirmation</a:t>
            </a:r>
            <a:endParaRPr/>
          </a:p>
        </p:txBody>
      </p:sp>
      <p:pic>
        <p:nvPicPr>
          <p:cNvPr id="313" name="Google Shape;31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062" y="1550963"/>
            <a:ext cx="4735537" cy="4735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4387" y="2540000"/>
            <a:ext cx="5924550" cy="394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2"/>
          <p:cNvSpPr txBox="1"/>
          <p:nvPr/>
        </p:nvSpPr>
        <p:spPr>
          <a:xfrm>
            <a:off x="723900" y="914400"/>
            <a:ext cx="38481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Labyrinth Dedication</a:t>
            </a:r>
            <a:endParaRPr/>
          </a:p>
        </p:txBody>
      </p:sp>
      <p:pic>
        <p:nvPicPr>
          <p:cNvPr id="320" name="Google Shape;32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000" y="2087032"/>
            <a:ext cx="5308601" cy="353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5400" y="2743200"/>
            <a:ext cx="51435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3"/>
          <p:cNvSpPr txBox="1"/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Lent</a:t>
            </a:r>
            <a:endParaRPr/>
          </a:p>
        </p:txBody>
      </p:sp>
      <p:pic>
        <p:nvPicPr>
          <p:cNvPr id="327" name="Google Shape;32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7418" y="2481914"/>
            <a:ext cx="4253684" cy="364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4442" y="545419"/>
            <a:ext cx="3196847" cy="31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11056" y="1778683"/>
            <a:ext cx="3289791" cy="3289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46267" y="3742266"/>
            <a:ext cx="2785534" cy="2785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7217" y="1846417"/>
            <a:ext cx="2976526" cy="297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4"/>
          <p:cNvSpPr txBox="1"/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Sabbatical</a:t>
            </a:r>
            <a:endParaRPr/>
          </a:p>
        </p:txBody>
      </p:sp>
      <p:pic>
        <p:nvPicPr>
          <p:cNvPr id="337" name="Google Shape;33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9401" y="1116188"/>
            <a:ext cx="4134910" cy="5513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162" y="2171701"/>
            <a:ext cx="5452533" cy="408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5"/>
          <p:cNvSpPr txBox="1"/>
          <p:nvPr>
            <p:ph type="ctrTitle"/>
          </p:nvPr>
        </p:nvSpPr>
        <p:spPr>
          <a:xfrm>
            <a:off x="1201419" y="2980267"/>
            <a:ext cx="6165429" cy="16955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</a:pPr>
            <a:r>
              <a:rPr lang="en-US"/>
              <a:t>Lisa Ficshbeck filled in for us while Joslyn was away!</a:t>
            </a:r>
            <a:endParaRPr/>
          </a:p>
        </p:txBody>
      </p:sp>
      <p:pic>
        <p:nvPicPr>
          <p:cNvPr id="344" name="Google Shape;34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9733" y="858263"/>
            <a:ext cx="3115733" cy="514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6"/>
          <p:cNvSpPr txBox="1"/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Summer Small Groups</a:t>
            </a:r>
            <a:endParaRPr/>
          </a:p>
        </p:txBody>
      </p:sp>
      <p:pic>
        <p:nvPicPr>
          <p:cNvPr id="350" name="Google Shape;35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1733" y="2540000"/>
            <a:ext cx="3928533" cy="392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238" y="2806702"/>
            <a:ext cx="4089883" cy="200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45014" y="1473200"/>
            <a:ext cx="4438361" cy="2912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7"/>
          <p:cNvSpPr txBox="1"/>
          <p:nvPr/>
        </p:nvSpPr>
        <p:spPr>
          <a:xfrm>
            <a:off x="4742840" y="4951381"/>
            <a:ext cx="299633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580A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Men of Grace</a:t>
            </a:r>
            <a:endParaRPr/>
          </a:p>
        </p:txBody>
      </p:sp>
      <p:pic>
        <p:nvPicPr>
          <p:cNvPr id="358" name="Google Shape;35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31465" y="115345"/>
            <a:ext cx="5619085" cy="4214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884" y="2528340"/>
            <a:ext cx="4214315" cy="4214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7816" y="2818355"/>
            <a:ext cx="3924300" cy="39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8"/>
          <p:cNvSpPr txBox="1"/>
          <p:nvPr>
            <p:ph type="title"/>
          </p:nvPr>
        </p:nvSpPr>
        <p:spPr>
          <a:xfrm>
            <a:off x="1160611" y="672930"/>
            <a:ext cx="8825659" cy="704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Women of Grace</a:t>
            </a:r>
            <a:endParaRPr/>
          </a:p>
        </p:txBody>
      </p:sp>
      <p:pic>
        <p:nvPicPr>
          <p:cNvPr id="366" name="Google Shape;36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6800" y="1569531"/>
            <a:ext cx="3464041" cy="4848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6483" y="3067050"/>
            <a:ext cx="4311316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8"/>
          <p:cNvSpPr txBox="1"/>
          <p:nvPr/>
        </p:nvSpPr>
        <p:spPr>
          <a:xfrm>
            <a:off x="226483" y="2689574"/>
            <a:ext cx="435407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Carol Lans Memorial Cookie Walk</a:t>
            </a:r>
            <a:endParaRPr/>
          </a:p>
        </p:txBody>
      </p:sp>
      <p:pic>
        <p:nvPicPr>
          <p:cNvPr id="369" name="Google Shape;36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47970" y="2184400"/>
            <a:ext cx="3276600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9"/>
          <p:cNvSpPr txBox="1"/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Outreach</a:t>
            </a:r>
            <a:endParaRPr/>
          </a:p>
        </p:txBody>
      </p:sp>
      <p:pic>
        <p:nvPicPr>
          <p:cNvPr id="375" name="Google Shape;37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5127" y="2755900"/>
            <a:ext cx="5046133" cy="378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09008" y="2414059"/>
            <a:ext cx="4715933" cy="353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31260" y="1824565"/>
            <a:ext cx="2892440" cy="4715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"/>
          <p:cNvSpPr txBox="1"/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CYF (Children, Youth &amp; Families)</a:t>
            </a:r>
            <a:br>
              <a:rPr lang="en-US" sz="3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3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Formation, Worship, Fellowship</a:t>
            </a:r>
            <a:endParaRPr/>
          </a:p>
        </p:txBody>
      </p:sp>
      <p:pic>
        <p:nvPicPr>
          <p:cNvPr id="242" name="Google Shape;24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7700" y="2197100"/>
            <a:ext cx="4241800" cy="42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3099" y="2197100"/>
            <a:ext cx="4241801" cy="424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0"/>
          <p:cNvSpPr txBox="1"/>
          <p:nvPr>
            <p:ph type="title"/>
          </p:nvPr>
        </p:nvSpPr>
        <p:spPr>
          <a:xfrm>
            <a:off x="547724" y="2568600"/>
            <a:ext cx="8865623" cy="86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</a:pPr>
            <a:r>
              <a:rPr lang="en-US"/>
              <a:t>OUTREACH</a:t>
            </a:r>
            <a:br>
              <a:rPr lang="en-US"/>
            </a:br>
            <a:br>
              <a:rPr lang="en-US"/>
            </a:br>
            <a:r>
              <a:rPr lang="en-US"/>
              <a:t>Clyde School</a:t>
            </a:r>
            <a:br>
              <a:rPr lang="en-US"/>
            </a:br>
            <a:r>
              <a:rPr lang="en-US"/>
              <a:t>Book Donation</a:t>
            </a:r>
            <a:endParaRPr/>
          </a:p>
        </p:txBody>
      </p:sp>
      <p:pic>
        <p:nvPicPr>
          <p:cNvPr id="383" name="Google Shape;38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2133" y="13335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"/>
          <p:cNvSpPr txBox="1"/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Outreach</a:t>
            </a:r>
            <a:endParaRPr/>
          </a:p>
        </p:txBody>
      </p:sp>
      <p:pic>
        <p:nvPicPr>
          <p:cNvPr id="389" name="Google Shape;38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161" y="1866900"/>
            <a:ext cx="2934057" cy="440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28670" y="812800"/>
            <a:ext cx="3896799" cy="545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90921" y="2316311"/>
            <a:ext cx="3952917" cy="3952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2"/>
          <p:cNvSpPr txBox="1"/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Creation Care - Campers</a:t>
            </a:r>
            <a:endParaRPr/>
          </a:p>
        </p:txBody>
      </p:sp>
      <p:pic>
        <p:nvPicPr>
          <p:cNvPr id="397" name="Google Shape;39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72777" y="3488267"/>
            <a:ext cx="3905955" cy="2929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8466" y="2822871"/>
            <a:ext cx="4330306" cy="324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5666" y="1644650"/>
            <a:ext cx="4038600" cy="302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514" y="1185333"/>
            <a:ext cx="11245572" cy="4665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4"/>
          <p:cNvSpPr txBox="1"/>
          <p:nvPr/>
        </p:nvSpPr>
        <p:spPr>
          <a:xfrm>
            <a:off x="3719620" y="418643"/>
            <a:ext cx="453390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80A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Staff Changes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80A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Goodbye &amp; Godspeed!</a:t>
            </a:r>
            <a:endParaRPr/>
          </a:p>
        </p:txBody>
      </p:sp>
      <p:sp>
        <p:nvSpPr>
          <p:cNvPr id="410" name="Google Shape;410;p24"/>
          <p:cNvSpPr txBox="1"/>
          <p:nvPr/>
        </p:nvSpPr>
        <p:spPr>
          <a:xfrm>
            <a:off x="630965" y="5439083"/>
            <a:ext cx="476925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80A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Ginny Moe, Music Director</a:t>
            </a:r>
            <a:endParaRPr/>
          </a:p>
        </p:txBody>
      </p:sp>
      <p:sp>
        <p:nvSpPr>
          <p:cNvPr id="411" name="Google Shape;411;p24"/>
          <p:cNvSpPr txBox="1"/>
          <p:nvPr/>
        </p:nvSpPr>
        <p:spPr>
          <a:xfrm>
            <a:off x="5986570" y="6131580"/>
            <a:ext cx="562365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80A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Andrea Croskery, Parish Admin.</a:t>
            </a:r>
            <a:endParaRPr/>
          </a:p>
        </p:txBody>
      </p:sp>
      <p:pic>
        <p:nvPicPr>
          <p:cNvPr id="412" name="Google Shape;41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8418" y="1450117"/>
            <a:ext cx="2934347" cy="391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6766397" y="2406303"/>
            <a:ext cx="40640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5"/>
          <p:cNvSpPr txBox="1"/>
          <p:nvPr/>
        </p:nvSpPr>
        <p:spPr>
          <a:xfrm>
            <a:off x="3689350" y="482600"/>
            <a:ext cx="48133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80A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Staff Changes - Welcome!</a:t>
            </a:r>
            <a:endParaRPr/>
          </a:p>
        </p:txBody>
      </p:sp>
      <p:sp>
        <p:nvSpPr>
          <p:cNvPr id="419" name="Google Shape;419;p25"/>
          <p:cNvSpPr txBox="1"/>
          <p:nvPr/>
        </p:nvSpPr>
        <p:spPr>
          <a:xfrm>
            <a:off x="334467" y="5734397"/>
            <a:ext cx="696376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80A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Sean Coughlin, Music Dir./Parish Admin</a:t>
            </a:r>
            <a:endParaRPr/>
          </a:p>
        </p:txBody>
      </p:sp>
      <p:sp>
        <p:nvSpPr>
          <p:cNvPr id="420" name="Google Shape;420;p25"/>
          <p:cNvSpPr txBox="1"/>
          <p:nvPr/>
        </p:nvSpPr>
        <p:spPr>
          <a:xfrm>
            <a:off x="7171233" y="1521480"/>
            <a:ext cx="441659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80A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Judy Dykes, Bookkeeper</a:t>
            </a:r>
            <a:endParaRPr/>
          </a:p>
        </p:txBody>
      </p:sp>
      <p:pic>
        <p:nvPicPr>
          <p:cNvPr id="421" name="Google Shape;42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7821" y="2292004"/>
            <a:ext cx="3634760" cy="36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43898" y="1221288"/>
            <a:ext cx="2780282" cy="429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6"/>
          <p:cNvSpPr txBox="1"/>
          <p:nvPr/>
        </p:nvSpPr>
        <p:spPr>
          <a:xfrm>
            <a:off x="4056658" y="306493"/>
            <a:ext cx="407868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580A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Saints of Grace</a:t>
            </a:r>
            <a:endParaRPr/>
          </a:p>
        </p:txBody>
      </p:sp>
      <p:sp>
        <p:nvSpPr>
          <p:cNvPr id="428" name="Google Shape;428;p26"/>
          <p:cNvSpPr txBox="1"/>
          <p:nvPr/>
        </p:nvSpPr>
        <p:spPr>
          <a:xfrm>
            <a:off x="8442967" y="5457825"/>
            <a:ext cx="246992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80A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Susie Williams</a:t>
            </a:r>
            <a:endParaRPr/>
          </a:p>
        </p:txBody>
      </p:sp>
      <p:sp>
        <p:nvSpPr>
          <p:cNvPr id="429" name="Google Shape;429;p26"/>
          <p:cNvSpPr txBox="1"/>
          <p:nvPr/>
        </p:nvSpPr>
        <p:spPr>
          <a:xfrm>
            <a:off x="4875152" y="1629932"/>
            <a:ext cx="244169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80A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William Cook</a:t>
            </a:r>
            <a:endParaRPr/>
          </a:p>
        </p:txBody>
      </p:sp>
      <p:sp>
        <p:nvSpPr>
          <p:cNvPr id="430" name="Google Shape;430;p26"/>
          <p:cNvSpPr txBox="1"/>
          <p:nvPr/>
        </p:nvSpPr>
        <p:spPr>
          <a:xfrm>
            <a:off x="903646" y="5076767"/>
            <a:ext cx="265489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80A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Ralph Andrew</a:t>
            </a:r>
            <a:endParaRPr/>
          </a:p>
        </p:txBody>
      </p:sp>
      <p:pic>
        <p:nvPicPr>
          <p:cNvPr id="431" name="Google Shape;43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1005" y="2296922"/>
            <a:ext cx="2189988" cy="1933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0246" y="1139000"/>
            <a:ext cx="2441695" cy="373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68107" y="1501775"/>
            <a:ext cx="3419641" cy="385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7"/>
          <p:cNvSpPr txBox="1"/>
          <p:nvPr/>
        </p:nvSpPr>
        <p:spPr>
          <a:xfrm>
            <a:off x="442737" y="4724400"/>
            <a:ext cx="391004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80A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Don &amp; Nancy Haynes</a:t>
            </a:r>
            <a:endParaRPr/>
          </a:p>
        </p:txBody>
      </p:sp>
      <p:sp>
        <p:nvSpPr>
          <p:cNvPr id="439" name="Google Shape;439;p27"/>
          <p:cNvSpPr txBox="1"/>
          <p:nvPr/>
        </p:nvSpPr>
        <p:spPr>
          <a:xfrm>
            <a:off x="5093161" y="480082"/>
            <a:ext cx="200567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Carol Lans</a:t>
            </a:r>
            <a:endParaRPr/>
          </a:p>
        </p:txBody>
      </p:sp>
      <p:sp>
        <p:nvSpPr>
          <p:cNvPr id="440" name="Google Shape;440;p27"/>
          <p:cNvSpPr txBox="1"/>
          <p:nvPr/>
        </p:nvSpPr>
        <p:spPr>
          <a:xfrm>
            <a:off x="8370499" y="5549063"/>
            <a:ext cx="249459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80A0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Helen Howey</a:t>
            </a:r>
            <a:endParaRPr/>
          </a:p>
        </p:txBody>
      </p:sp>
      <p:pic>
        <p:nvPicPr>
          <p:cNvPr id="441" name="Google Shape;44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120" y="719168"/>
            <a:ext cx="3129280" cy="39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29602" y="1967663"/>
            <a:ext cx="2776389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07805" y="1252372"/>
            <a:ext cx="2776390" cy="4615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"/>
          <p:cNvSpPr txBox="1"/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CYF Nativity Pageant</a:t>
            </a:r>
            <a:endParaRPr/>
          </a:p>
        </p:txBody>
      </p:sp>
      <p:pic>
        <p:nvPicPr>
          <p:cNvPr id="249" name="Google Shape;24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5857" y="3156717"/>
            <a:ext cx="3042920" cy="339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54684" y="676695"/>
            <a:ext cx="3897400" cy="3432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41028" y="3735350"/>
            <a:ext cx="2700322" cy="297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4641" y="1977607"/>
            <a:ext cx="4161497" cy="2578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400" y="2286000"/>
            <a:ext cx="360680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1532" y="2184400"/>
            <a:ext cx="4402667" cy="33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99466" y="3111500"/>
            <a:ext cx="4030133" cy="302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"/>
          <p:cNvSpPr txBox="1"/>
          <p:nvPr/>
        </p:nvSpPr>
        <p:spPr>
          <a:xfrm>
            <a:off x="3237685" y="756047"/>
            <a:ext cx="528862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CYF - ASH WEDNESDAY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"/>
          <p:cNvSpPr txBox="1"/>
          <p:nvPr>
            <p:ph type="title"/>
          </p:nvPr>
        </p:nvSpPr>
        <p:spPr>
          <a:xfrm>
            <a:off x="1078753" y="1831848"/>
            <a:ext cx="2793159" cy="15971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</a:pPr>
            <a:r>
              <a:rPr lang="en-US" sz="4000"/>
              <a:t>CFY Fellowship</a:t>
            </a:r>
            <a:endParaRPr/>
          </a:p>
        </p:txBody>
      </p:sp>
      <p:pic>
        <p:nvPicPr>
          <p:cNvPr id="266" name="Google Shape;26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2333" y="1041399"/>
            <a:ext cx="5325533" cy="5325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"/>
          <p:cNvSpPr txBox="1"/>
          <p:nvPr>
            <p:ph type="title"/>
          </p:nvPr>
        </p:nvSpPr>
        <p:spPr>
          <a:xfrm>
            <a:off x="3538407" y="908050"/>
            <a:ext cx="5115186" cy="9150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Newcomer Luncheon</a:t>
            </a:r>
            <a:endParaRPr/>
          </a:p>
        </p:txBody>
      </p:sp>
      <p:pic>
        <p:nvPicPr>
          <p:cNvPr id="272" name="Google Shape;27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05600" y="2520950"/>
            <a:ext cx="4682557" cy="3524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6954" y="2520950"/>
            <a:ext cx="5115187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7"/>
          <p:cNvSpPr txBox="1"/>
          <p:nvPr>
            <p:ph type="title"/>
          </p:nvPr>
        </p:nvSpPr>
        <p:spPr>
          <a:xfrm>
            <a:off x="967984" y="639763"/>
            <a:ext cx="2420132" cy="727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Formation</a:t>
            </a:r>
            <a:endParaRPr/>
          </a:p>
        </p:txBody>
      </p:sp>
      <p:pic>
        <p:nvPicPr>
          <p:cNvPr id="279" name="Google Shape;27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519" y="1460500"/>
            <a:ext cx="3619500" cy="36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2721" y="2374900"/>
            <a:ext cx="3415448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3754" y="977900"/>
            <a:ext cx="4203700" cy="420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66422" y="3175000"/>
            <a:ext cx="3619500" cy="3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1620" y="828675"/>
            <a:ext cx="3222650" cy="451171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8"/>
          <p:cNvSpPr txBox="1"/>
          <p:nvPr>
            <p:ph type="title"/>
          </p:nvPr>
        </p:nvSpPr>
        <p:spPr>
          <a:xfrm>
            <a:off x="1154954" y="828675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Formation</a:t>
            </a:r>
            <a:endParaRPr/>
          </a:p>
        </p:txBody>
      </p:sp>
      <p:pic>
        <p:nvPicPr>
          <p:cNvPr id="289" name="Google Shape;28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94270" y="2349499"/>
            <a:ext cx="2782333" cy="432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88047" y="1535639"/>
            <a:ext cx="2813100" cy="418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4473" y="2542536"/>
            <a:ext cx="2813100" cy="3943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"/>
          <p:cNvSpPr txBox="1"/>
          <p:nvPr>
            <p:ph type="title"/>
          </p:nvPr>
        </p:nvSpPr>
        <p:spPr>
          <a:xfrm>
            <a:off x="1154954" y="828675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Formation</a:t>
            </a:r>
            <a:endParaRPr/>
          </a:p>
        </p:txBody>
      </p:sp>
      <p:pic>
        <p:nvPicPr>
          <p:cNvPr id="297" name="Google Shape;29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300" y="2273300"/>
            <a:ext cx="3987800" cy="39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94232" y="1876425"/>
            <a:ext cx="4508500" cy="450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19760" y="828675"/>
            <a:ext cx="3237813" cy="49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on Boardroom">
  <a:themeElements>
    <a:clrScheme name="Ion Boardroom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2022-05-17T18:30:47Z</dcterms:created>
  <dc:creator>Fran 1</dc:creator>
</cp:coreProperties>
</file>